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9" r:id="rId3"/>
    <p:sldId id="260" r:id="rId4"/>
    <p:sldId id="312" r:id="rId5"/>
    <p:sldId id="311" r:id="rId6"/>
    <p:sldId id="313" r:id="rId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7200" userDrawn="1">
          <p15:clr>
            <a:srgbClr val="A4A3A4"/>
          </p15:clr>
        </p15:guide>
        <p15:guide id="3" pos="7392" userDrawn="1">
          <p15:clr>
            <a:srgbClr val="A4A3A4"/>
          </p15:clr>
        </p15:guide>
        <p15:guide id="4" orient="horz" pos="4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248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69" autoAdjust="0"/>
  </p:normalViewPr>
  <p:slideViewPr>
    <p:cSldViewPr snapToGrid="0">
      <p:cViewPr varScale="1">
        <p:scale>
          <a:sx n="61" d="100"/>
          <a:sy n="61" d="100"/>
        </p:scale>
        <p:origin x="954" y="42"/>
      </p:cViewPr>
      <p:guideLst>
        <p:guide orient="horz" pos="3888"/>
        <p:guide pos="7200"/>
        <p:guide pos="7392"/>
        <p:guide orient="horz" pos="4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0484D87-3D8A-4DC1-84CD-0813AD574F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220F689-5659-4760-AC48-16779B41B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6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52BA067-D41A-493D-9C56-08977F013750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3606BE8-BC5D-4D07-9103-47275303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</a:t>
            </a:r>
            <a:r>
              <a:rPr lang="en-GB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46873" y="6527800"/>
            <a:ext cx="341076" cy="33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bIns="144000" anchor="ctr"/>
          <a:lstStyle>
            <a:lvl1pPr algn="ctr">
              <a:defRPr>
                <a:ln w="12700">
                  <a:solidFill>
                    <a:schemeClr val="tx1"/>
                  </a:solidFill>
                </a:ln>
              </a:defRPr>
            </a:lvl1pPr>
          </a:lstStyle>
          <a:p>
            <a:r>
              <a:rPr lang="en-GB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635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2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492875"/>
            <a:ext cx="4445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7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9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0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6C438-EA21-4357-9823-4A9A1011E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6873" y="6539834"/>
            <a:ext cx="341076" cy="2991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bIns="144000"/>
          <a:lstStyle>
            <a:lvl1pPr algn="ctr">
              <a:defRPr>
                <a:ln w="12700">
                  <a:solidFill>
                    <a:schemeClr val="tx1"/>
                  </a:solidFill>
                </a:ln>
              </a:defRPr>
            </a:lvl1pPr>
          </a:lstStyle>
          <a:p>
            <a:r>
              <a:rPr lang="en-GB" dirty="0" smtClean="0"/>
              <a:t>1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0" y="628650"/>
            <a:ext cx="12192000" cy="9525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217" y="39592"/>
            <a:ext cx="648424" cy="55858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6" y="1599813"/>
            <a:ext cx="3219450" cy="2848362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3543300" y="1343025"/>
            <a:ext cx="4876800" cy="3638550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0" y="39592"/>
            <a:ext cx="648424" cy="55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7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6088" y="4214248"/>
            <a:ext cx="9596195" cy="181459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GENERAL INSTRUCTIONS</a:t>
            </a:r>
          </a:p>
          <a:p>
            <a:pPr algn="ctr"/>
            <a:r>
              <a:rPr lang="en-GB" sz="3600" b="1" dirty="0" smtClean="0">
                <a:solidFill>
                  <a:srgbClr val="FFFF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CADETS CODE OF CONDUCT DURING LEAVE</a:t>
            </a:r>
            <a:endParaRPr lang="en-US" sz="3600" b="1" dirty="0">
              <a:solidFill>
                <a:srgbClr val="FFFF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24138" y="6521669"/>
            <a:ext cx="367862" cy="33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4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3919" y="116721"/>
            <a:ext cx="10771322" cy="4476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CADETS CODE OF CONDUCT DURING LEAVE</a:t>
            </a:r>
            <a:endParaRPr lang="en-US" sz="3600" b="1" dirty="0">
              <a:solidFill>
                <a:srgbClr val="FFFF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310" y="882908"/>
            <a:ext cx="11952229" cy="5434966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Before dispersal for leave/ vacations following must be ensured by each cadet:</a:t>
            </a:r>
          </a:p>
          <a:p>
            <a:pPr marL="914400" lvl="1" indent="-457200">
              <a:lnSpc>
                <a:spcPts val="35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Safe custody of cupboard and other belongings</a:t>
            </a:r>
          </a:p>
          <a:p>
            <a:pPr marL="914400" lvl="1" indent="-457200">
              <a:lnSpc>
                <a:spcPts val="35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Pressing of Uniform, Walking out Dress and Bed sheets, which shall be required immediately on return</a:t>
            </a:r>
          </a:p>
          <a:p>
            <a:pPr marL="914400" lvl="1" indent="-457200">
              <a:lnSpc>
                <a:spcPts val="35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Disposal of non-essentials from personal belongings according to changing weathers</a:t>
            </a:r>
          </a:p>
          <a:p>
            <a:pPr marL="914400" lvl="1" indent="-457200">
              <a:lnSpc>
                <a:spcPts val="35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Essential books, note books or assignments, if any</a:t>
            </a:r>
          </a:p>
          <a:p>
            <a:pPr marL="914400" lvl="1" indent="-457200">
              <a:lnSpc>
                <a:spcPts val="35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Coordination of mode of transport for leave/ vacations</a:t>
            </a:r>
          </a:p>
          <a:p>
            <a:pPr marL="914400" lvl="1" indent="-457200">
              <a:lnSpc>
                <a:spcPts val="35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Leave pass and any special instructions from the College</a:t>
            </a: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Visit House Notice Board for any special instructions or change </a:t>
            </a: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 program</a:t>
            </a: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Ensure No damage to College Property before dispersal</a:t>
            </a:r>
            <a:endParaRPr lang="en-US" sz="2400" b="1" dirty="0">
              <a:solidFill>
                <a:srgbClr val="00009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4138" y="6521669"/>
            <a:ext cx="367862" cy="33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3986" y="723900"/>
            <a:ext cx="11918197" cy="5960679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Leave Timings shall be strictly adhered to</a:t>
            </a: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Shall travel in decent dress, unless specifically ordered</a:t>
            </a: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Take care of personal safety, health, documents, money and personal belongings during journey and shifting of vehicles </a:t>
            </a: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Strictly forbidden to receive eatables/ drinks from others</a:t>
            </a: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Remain in contact with parents on departure and arrival coupled with sharing of vehicle number and timings </a:t>
            </a: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Try to move with fellow </a:t>
            </a:r>
            <a:r>
              <a:rPr lang="en-GB" sz="2400" b="1" dirty="0" err="1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Sherians</a:t>
            </a:r>
            <a:endParaRPr lang="en-GB" sz="2400" b="1" dirty="0" smtClean="0">
              <a:solidFill>
                <a:srgbClr val="00009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Do not talk about College matters or any discussion which reveals identity during travel on public transport</a:t>
            </a: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Shall regularly visit college website for updates during </a:t>
            </a: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leave</a:t>
            </a: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College rules and code of conduct are equally applied during traveling</a:t>
            </a:r>
            <a:endParaRPr lang="en-US" sz="2400" b="1" dirty="0">
              <a:solidFill>
                <a:srgbClr val="00009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4138" y="6521669"/>
            <a:ext cx="367862" cy="33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3919" y="116721"/>
            <a:ext cx="10771322" cy="4476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CADETS CODE OF CONDUCT DURING LEAVE</a:t>
            </a:r>
            <a:endParaRPr lang="en-US" sz="3600" b="1" dirty="0">
              <a:solidFill>
                <a:srgbClr val="FFFF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5694" y="681860"/>
            <a:ext cx="11952229" cy="61341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Fresh Haircut and baggage and dress code before returning to College</a:t>
            </a:r>
          </a:p>
          <a:p>
            <a:pPr marL="457200" indent="-457200" algn="just">
              <a:lnSpc>
                <a:spcPts val="3700"/>
              </a:lnSpc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On return from leave ensure:</a:t>
            </a:r>
          </a:p>
          <a:p>
            <a:pPr marL="914400" indent="-449263" algn="just">
              <a:lnSpc>
                <a:spcPts val="37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 un-authorized items, especially medicines w/o doctor’s prescription and permission of parents </a:t>
            </a: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&amp; contraband </a:t>
            </a:r>
            <a:r>
              <a:rPr lang="en-GB" sz="2400" dirty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items </a:t>
            </a: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are allowed</a:t>
            </a:r>
            <a:endParaRPr lang="en-GB" sz="2400" dirty="0">
              <a:solidFill>
                <a:srgbClr val="00009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indent="-449263" algn="just">
              <a:lnSpc>
                <a:spcPts val="37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Timings of return are adhered to </a:t>
            </a:r>
          </a:p>
          <a:p>
            <a:pPr marL="914400" indent="-449263" algn="just">
              <a:lnSpc>
                <a:spcPts val="37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Communicate to the parents about safe arrival at the campus</a:t>
            </a:r>
          </a:p>
          <a:p>
            <a:pPr marL="914400" indent="-449263" algn="just">
              <a:lnSpc>
                <a:spcPts val="37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Mobiles are deposited at the Main Gate and receipt collected</a:t>
            </a:r>
          </a:p>
          <a:p>
            <a:pPr marL="914400" indent="-449263" algn="just">
              <a:lnSpc>
                <a:spcPts val="37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immediately change into walking out dress.</a:t>
            </a:r>
          </a:p>
          <a:p>
            <a:pPr marL="914400" indent="-449263" algn="just">
              <a:lnSpc>
                <a:spcPts val="37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 authorised dress in mess, café and outside houses will be violation of the college policy instructions</a:t>
            </a:r>
          </a:p>
          <a:p>
            <a:pPr marL="914400" indent="-449263" algn="just">
              <a:lnSpc>
                <a:spcPts val="37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Visit House Notice Board for any special instructions or change in program or timings </a:t>
            </a:r>
            <a:endParaRPr lang="en-US" sz="2400" dirty="0">
              <a:solidFill>
                <a:srgbClr val="00009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4138" y="6521669"/>
            <a:ext cx="367862" cy="33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3919" y="116721"/>
            <a:ext cx="10771322" cy="4476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CADETS CODE OF CONDUCT DURING LEAVE</a:t>
            </a:r>
            <a:endParaRPr lang="en-US" sz="3600" b="1" dirty="0">
              <a:solidFill>
                <a:srgbClr val="FFFF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3275" y="934641"/>
            <a:ext cx="11774794" cy="538866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3500"/>
              </a:lnSpc>
            </a:pPr>
            <a:r>
              <a:rPr lang="en-GB" sz="2800" b="1" u="sng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OVERSTAYING LEAVE</a:t>
            </a:r>
            <a:endParaRPr lang="en-GB" sz="2800" b="1" u="sng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College Rules specify duration of leave and return timings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Late arrival and overstaying leave is an act to be penalized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Penalties are aimed at realizing cadets and their parents about such violations and ensuring College Code of Conduct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Owing to numerous social, security and domestic issues coupled with dangerous societal trends Late Arrivals are required to be accompanied by parents on joining the College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Medical issues shall be decided by the College Council after detailed input from College Senior Medical Officer</a:t>
            </a: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GB" sz="2800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4138" y="6521669"/>
            <a:ext cx="367862" cy="33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3919" y="116721"/>
            <a:ext cx="10771322" cy="4476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CADETS CODE OF CONDUCT DURING LEAVE</a:t>
            </a:r>
            <a:endParaRPr lang="en-US" sz="3600" b="1" dirty="0">
              <a:solidFill>
                <a:srgbClr val="FFFF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0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3275" y="1027631"/>
            <a:ext cx="11774794" cy="4889604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3500"/>
              </a:lnSpc>
            </a:pPr>
            <a:r>
              <a:rPr lang="en-GB" sz="3200" b="1" u="sng" dirty="0" smtClean="0">
                <a:solidFill>
                  <a:srgbClr val="0066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USE OF SOCIAL MEDIA APPS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0066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Possession of Mob phones inside campus is prohibited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66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</a:t>
            </a:r>
            <a:r>
              <a:rPr lang="en-GB" sz="3200" dirty="0" smtClean="0">
                <a:solidFill>
                  <a:srgbClr val="0066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haring College pictures and video clips on Social Media tantamount to violating College Code of Conduct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0066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Subscribing to unauthorized and unwarranted websites is </a:t>
            </a:r>
            <a:r>
              <a:rPr lang="en-GB" sz="3200" dirty="0">
                <a:solidFill>
                  <a:srgbClr val="0066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strictly forbidden 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0066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Any violations is joint responsibility of cadets and parents and liable to stern actions under College Rules</a:t>
            </a: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rgbClr val="0066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rgbClr val="0066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rgbClr val="0066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4138" y="6521669"/>
            <a:ext cx="367862" cy="33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3919" y="116721"/>
            <a:ext cx="10771322" cy="4476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CADETS CODE OF CONDUCT DURING LEAVE</a:t>
            </a:r>
            <a:endParaRPr lang="en-US" sz="3600" b="1" dirty="0">
              <a:solidFill>
                <a:srgbClr val="FFFF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485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Momin</dc:creator>
  <cp:lastModifiedBy>Principal KSK</cp:lastModifiedBy>
  <cp:revision>220</cp:revision>
  <cp:lastPrinted>2023-04-19T06:15:47Z</cp:lastPrinted>
  <dcterms:created xsi:type="dcterms:W3CDTF">2023-01-26T05:46:07Z</dcterms:created>
  <dcterms:modified xsi:type="dcterms:W3CDTF">2023-04-27T03:57:49Z</dcterms:modified>
</cp:coreProperties>
</file>